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5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77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82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9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1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652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6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14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17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17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33BE2-04AD-4718-B76D-280A3820B963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592C7-239B-4983-9284-3634F68834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Ruisdale</a:t>
            </a:r>
            <a:r>
              <a:rPr lang="en-US" dirty="0" smtClean="0"/>
              <a:t> </a:t>
            </a:r>
            <a:r>
              <a:rPr lang="en-US" dirty="0" err="1" smtClean="0"/>
              <a:t>Barsales</a:t>
            </a:r>
            <a:endParaRPr lang="en-US" dirty="0" smtClean="0"/>
          </a:p>
          <a:p>
            <a:r>
              <a:rPr lang="en-US" dirty="0" smtClean="0"/>
              <a:t>Ivy Jean </a:t>
            </a:r>
            <a:r>
              <a:rPr lang="en-US" dirty="0" err="1" smtClean="0"/>
              <a:t>Tupas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438400"/>
            <a:ext cx="333375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8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		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Bad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667310"/>
            <a:ext cx="3187080" cy="3200089"/>
          </a:xfrm>
        </p:spPr>
      </p:pic>
    </p:spTree>
    <p:extLst>
      <p:ext uri="{BB962C8B-B14F-4D97-AF65-F5344CB8AC3E}">
        <p14:creationId xmlns:p14="http://schemas.microsoft.com/office/powerpoint/2010/main" val="91887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4038600" cy="5440363"/>
          </a:xfrm>
        </p:spPr>
        <p:txBody>
          <a:bodyPr>
            <a:normAutofit/>
          </a:bodyPr>
          <a:lstStyle/>
          <a:p>
            <a:r>
              <a:rPr lang="en-US" sz="1050" dirty="0" smtClean="0"/>
              <a:t>Insert picture</a:t>
            </a:r>
          </a:p>
          <a:p>
            <a:r>
              <a:rPr lang="en-US" sz="1050" dirty="0" smtClean="0"/>
              <a:t>Make new slide</a:t>
            </a:r>
          </a:p>
          <a:p>
            <a:r>
              <a:rPr lang="en-US" sz="1050" dirty="0" smtClean="0"/>
              <a:t>Text direction</a:t>
            </a:r>
          </a:p>
          <a:p>
            <a:r>
              <a:rPr lang="en-US" sz="1050" dirty="0" smtClean="0"/>
              <a:t>Change font style</a:t>
            </a:r>
          </a:p>
          <a:p>
            <a:r>
              <a:rPr lang="en-US" sz="1050" dirty="0" smtClean="0"/>
              <a:t>Change font size</a:t>
            </a:r>
          </a:p>
          <a:p>
            <a:r>
              <a:rPr lang="en-US" sz="1050" dirty="0" smtClean="0"/>
              <a:t>Change font color</a:t>
            </a:r>
          </a:p>
          <a:p>
            <a:r>
              <a:rPr lang="en-US" sz="1050" dirty="0" smtClean="0"/>
              <a:t>Do lay outing</a:t>
            </a:r>
          </a:p>
          <a:p>
            <a:r>
              <a:rPr lang="en-US" sz="1050" dirty="0" smtClean="0"/>
              <a:t>Format painter</a:t>
            </a:r>
          </a:p>
          <a:p>
            <a:r>
              <a:rPr lang="en-US" sz="1050" dirty="0" smtClean="0"/>
              <a:t>Align Text</a:t>
            </a:r>
          </a:p>
          <a:p>
            <a:r>
              <a:rPr lang="en-US" sz="1050" dirty="0" smtClean="0"/>
              <a:t>Insert textbox</a:t>
            </a:r>
          </a:p>
          <a:p>
            <a:r>
              <a:rPr lang="en-US" sz="1050" dirty="0" smtClean="0"/>
              <a:t>Do animations</a:t>
            </a:r>
          </a:p>
          <a:p>
            <a:r>
              <a:rPr lang="en-US" sz="1050" dirty="0" smtClean="0"/>
              <a:t>Add shapes</a:t>
            </a:r>
          </a:p>
          <a:p>
            <a:r>
              <a:rPr lang="en-US" sz="1050" dirty="0" smtClean="0"/>
              <a:t>Justify </a:t>
            </a:r>
          </a:p>
          <a:p>
            <a:r>
              <a:rPr lang="en-US" sz="1050" dirty="0" smtClean="0"/>
              <a:t>Align right</a:t>
            </a:r>
          </a:p>
          <a:p>
            <a:r>
              <a:rPr lang="en-US" sz="1050" dirty="0" smtClean="0"/>
              <a:t>Align left</a:t>
            </a:r>
          </a:p>
          <a:p>
            <a:r>
              <a:rPr lang="en-US" sz="1050" dirty="0" smtClean="0"/>
              <a:t>Center</a:t>
            </a:r>
          </a:p>
          <a:p>
            <a:r>
              <a:rPr lang="en-US" sz="1050" dirty="0" smtClean="0"/>
              <a:t>Bold text</a:t>
            </a:r>
          </a:p>
          <a:p>
            <a:r>
              <a:rPr lang="en-US" sz="1050" dirty="0" err="1" smtClean="0"/>
              <a:t>Italize</a:t>
            </a:r>
            <a:r>
              <a:rPr lang="en-US" sz="1050" dirty="0" smtClean="0"/>
              <a:t> text</a:t>
            </a:r>
          </a:p>
          <a:p>
            <a:r>
              <a:rPr lang="en-US" sz="1050" dirty="0" smtClean="0"/>
              <a:t>Underline  text</a:t>
            </a:r>
          </a:p>
          <a:p>
            <a:r>
              <a:rPr lang="en-US" sz="1050" dirty="0" smtClean="0"/>
              <a:t>Add effect to the presentation</a:t>
            </a:r>
          </a:p>
          <a:p>
            <a:r>
              <a:rPr lang="en-US" sz="1050" dirty="0" smtClean="0"/>
              <a:t>Insert table</a:t>
            </a:r>
          </a:p>
          <a:p>
            <a:r>
              <a:rPr lang="en-US" sz="1050" dirty="0" smtClean="0"/>
              <a:t>Insert equation</a:t>
            </a:r>
          </a:p>
          <a:p>
            <a:r>
              <a:rPr lang="en-US" sz="1050" dirty="0" smtClean="0"/>
              <a:t>Insert symbol</a:t>
            </a:r>
          </a:p>
          <a:p>
            <a:r>
              <a:rPr lang="en-US" sz="1050" dirty="0" smtClean="0"/>
              <a:t>Can do shape effects</a:t>
            </a:r>
          </a:p>
          <a:p>
            <a:r>
              <a:rPr lang="en-US" sz="1050" dirty="0" smtClean="0"/>
              <a:t>Can just the duration of the effects</a:t>
            </a:r>
          </a:p>
          <a:p>
            <a:r>
              <a:rPr lang="en-US" sz="1050" dirty="0" smtClean="0"/>
              <a:t>Can do word styles</a:t>
            </a:r>
          </a:p>
          <a:p>
            <a:r>
              <a:rPr lang="en-US" sz="1050" dirty="0" smtClean="0"/>
              <a:t>Can add text effects</a:t>
            </a:r>
          </a:p>
          <a:p>
            <a:r>
              <a:rPr lang="en-US" sz="1050" dirty="0" smtClean="0"/>
              <a:t>Add screenshot</a:t>
            </a:r>
          </a:p>
          <a:p>
            <a:endParaRPr lang="en-US" sz="1050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609600"/>
            <a:ext cx="4038600" cy="5715000"/>
          </a:xfrm>
        </p:spPr>
        <p:txBody>
          <a:bodyPr>
            <a:normAutofit/>
          </a:bodyPr>
          <a:lstStyle/>
          <a:p>
            <a:r>
              <a:rPr lang="en-US" sz="1050" dirty="0" smtClean="0"/>
              <a:t>Edit shape</a:t>
            </a:r>
          </a:p>
          <a:p>
            <a:r>
              <a:rPr lang="en-US" sz="1050" dirty="0" smtClean="0"/>
              <a:t>Add transitions</a:t>
            </a:r>
          </a:p>
          <a:p>
            <a:r>
              <a:rPr lang="en-US" sz="1050" dirty="0" smtClean="0"/>
              <a:t>Add sound</a:t>
            </a:r>
          </a:p>
          <a:p>
            <a:r>
              <a:rPr lang="en-US" sz="1050" dirty="0" smtClean="0"/>
              <a:t>Do timing</a:t>
            </a:r>
          </a:p>
          <a:p>
            <a:r>
              <a:rPr lang="en-US" sz="1050" dirty="0" smtClean="0"/>
              <a:t>Record slide show</a:t>
            </a:r>
          </a:p>
          <a:p>
            <a:r>
              <a:rPr lang="en-US" sz="1050" dirty="0" smtClean="0"/>
              <a:t>Set up slide show</a:t>
            </a:r>
          </a:p>
          <a:p>
            <a:r>
              <a:rPr lang="en-US" sz="1050" dirty="0" smtClean="0"/>
              <a:t>Custom slide show</a:t>
            </a:r>
          </a:p>
          <a:p>
            <a:r>
              <a:rPr lang="en-US" sz="1050" dirty="0" smtClean="0"/>
              <a:t>Can play narration</a:t>
            </a:r>
          </a:p>
          <a:p>
            <a:r>
              <a:rPr lang="en-US" sz="1050" dirty="0" smtClean="0"/>
              <a:t>Broadcast slide show</a:t>
            </a:r>
          </a:p>
          <a:p>
            <a:r>
              <a:rPr lang="en-US" sz="1050" dirty="0" smtClean="0"/>
              <a:t>Show media controls</a:t>
            </a:r>
          </a:p>
          <a:p>
            <a:r>
              <a:rPr lang="en-US" sz="1050" dirty="0" smtClean="0"/>
              <a:t>Modify resolution</a:t>
            </a:r>
          </a:p>
          <a:p>
            <a:r>
              <a:rPr lang="en-US" sz="1050" dirty="0" smtClean="0"/>
              <a:t>Add comment</a:t>
            </a:r>
          </a:p>
          <a:p>
            <a:r>
              <a:rPr lang="en-US" sz="1050" dirty="0" smtClean="0"/>
              <a:t>Translate</a:t>
            </a:r>
          </a:p>
          <a:p>
            <a:r>
              <a:rPr lang="en-US" sz="1050" dirty="0" smtClean="0"/>
              <a:t>Check spelling and  grammar</a:t>
            </a:r>
          </a:p>
          <a:p>
            <a:r>
              <a:rPr lang="en-US" sz="1050" dirty="0" smtClean="0"/>
              <a:t>Can refer to thesaurus</a:t>
            </a:r>
          </a:p>
          <a:p>
            <a:r>
              <a:rPr lang="en-US" sz="1050" dirty="0" smtClean="0"/>
              <a:t>Different slide views</a:t>
            </a:r>
          </a:p>
          <a:p>
            <a:r>
              <a:rPr lang="en-US" sz="1050" dirty="0" smtClean="0"/>
              <a:t>Switch windows</a:t>
            </a:r>
          </a:p>
          <a:p>
            <a:r>
              <a:rPr lang="en-US" sz="1050" dirty="0" smtClean="0"/>
              <a:t>Zoom</a:t>
            </a:r>
          </a:p>
          <a:p>
            <a:r>
              <a:rPr lang="en-US" sz="1050" dirty="0" smtClean="0"/>
              <a:t>Fit to window</a:t>
            </a:r>
          </a:p>
          <a:p>
            <a:r>
              <a:rPr lang="en-US" sz="1050" dirty="0" smtClean="0"/>
              <a:t>Can be printed as handout</a:t>
            </a:r>
          </a:p>
          <a:p>
            <a:r>
              <a:rPr lang="en-US" sz="1050" dirty="0" smtClean="0"/>
              <a:t>Can do text outline</a:t>
            </a:r>
          </a:p>
          <a:p>
            <a:r>
              <a:rPr lang="en-US" sz="1050" dirty="0" smtClean="0"/>
              <a:t>Can hyperlink</a:t>
            </a:r>
          </a:p>
          <a:p>
            <a:r>
              <a:rPr lang="en-US" sz="1050" dirty="0" smtClean="0"/>
              <a:t>Can adjust header and  footer</a:t>
            </a:r>
          </a:p>
          <a:p>
            <a:r>
              <a:rPr lang="en-US" sz="1050" dirty="0" smtClean="0"/>
              <a:t>Insert date and time</a:t>
            </a:r>
          </a:p>
          <a:p>
            <a:r>
              <a:rPr lang="en-US" sz="1050" dirty="0" smtClean="0"/>
              <a:t>Can do </a:t>
            </a:r>
            <a:r>
              <a:rPr lang="en-US" sz="1050" dirty="0"/>
              <a:t>S</a:t>
            </a:r>
            <a:r>
              <a:rPr lang="en-US" sz="1050" dirty="0" smtClean="0"/>
              <a:t>martArt</a:t>
            </a:r>
          </a:p>
          <a:p>
            <a:r>
              <a:rPr lang="en-US" sz="1050" dirty="0" smtClean="0"/>
              <a:t>Insert video</a:t>
            </a:r>
          </a:p>
          <a:p>
            <a:r>
              <a:rPr lang="en-US" sz="1050" dirty="0" smtClean="0"/>
              <a:t>Insert audio</a:t>
            </a:r>
          </a:p>
          <a:p>
            <a:r>
              <a:rPr lang="en-US" sz="1050" dirty="0" smtClean="0"/>
              <a:t>Can insert clip art</a:t>
            </a:r>
          </a:p>
          <a:p>
            <a:r>
              <a:rPr lang="en-US" sz="1050" smtClean="0"/>
              <a:t>Adjust 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96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161</Words>
  <Application>Microsoft Office PowerPoint</Application>
  <PresentationFormat>On-screen Show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2</cp:revision>
  <dcterms:created xsi:type="dcterms:W3CDTF">2012-09-27T00:09:05Z</dcterms:created>
  <dcterms:modified xsi:type="dcterms:W3CDTF">2012-09-27T00:22:05Z</dcterms:modified>
</cp:coreProperties>
</file>